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Classic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Helios Bold" charset="1" panose="020B0704020202020204"/>
      <p:regular r:id="rId18"/>
    </p:embeddedFont>
    <p:embeddedFont>
      <p:font typeface="TT Hoves Bold" charset="1" panose="02000003020000060003"/>
      <p:regular r:id="rId19"/>
    </p:embeddedFont>
    <p:embeddedFont>
      <p:font typeface="Montserrat" charset="1" panose="00000500000000000000"/>
      <p:regular r:id="rId20"/>
    </p:embeddedFont>
    <p:embeddedFont>
      <p:font typeface="Montserrat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2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4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t="0" r="-33333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16603" y="5898862"/>
            <a:ext cx="12114058" cy="0"/>
          </a:xfrm>
          <a:prstGeom prst="line">
            <a:avLst/>
          </a:prstGeom>
          <a:ln cap="flat" w="666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38133" y="519303"/>
            <a:ext cx="2018792" cy="2018792"/>
          </a:xfrm>
          <a:custGeom>
            <a:avLst/>
            <a:gdLst/>
            <a:ahLst/>
            <a:cxnLst/>
            <a:rect r="r" b="b" t="t" l="l"/>
            <a:pathLst>
              <a:path h="2018792" w="2018792">
                <a:moveTo>
                  <a:pt x="0" y="0"/>
                </a:moveTo>
                <a:lnTo>
                  <a:pt x="2018792" y="0"/>
                </a:lnTo>
                <a:lnTo>
                  <a:pt x="2018792" y="2018792"/>
                </a:lnTo>
                <a:lnTo>
                  <a:pt x="0" y="201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764685" y="2557145"/>
            <a:ext cx="6492240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4415" y="-170360"/>
            <a:ext cx="3398118" cy="3398118"/>
          </a:xfrm>
          <a:custGeom>
            <a:avLst/>
            <a:gdLst/>
            <a:ahLst/>
            <a:cxnLst/>
            <a:rect r="r" b="b" t="t" l="l"/>
            <a:pathLst>
              <a:path h="3398118" w="3398118">
                <a:moveTo>
                  <a:pt x="0" y="0"/>
                </a:moveTo>
                <a:lnTo>
                  <a:pt x="3398118" y="0"/>
                </a:lnTo>
                <a:lnTo>
                  <a:pt x="3398118" y="3398118"/>
                </a:lnTo>
                <a:lnTo>
                  <a:pt x="0" y="3398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03481" y="1309701"/>
            <a:ext cx="3730080" cy="3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6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15 Ağustos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603" y="5987292"/>
            <a:ext cx="1706456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Döviz Alım Satım için Web Aplikasyonu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63374" y="8874314"/>
            <a:ext cx="439729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31A5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By PİS YEDİLİ A.Ş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3045384"/>
            <a:ext cx="4909091" cy="4909091"/>
          </a:xfrm>
          <a:custGeom>
            <a:avLst/>
            <a:gdLst/>
            <a:ahLst/>
            <a:cxnLst/>
            <a:rect r="r" b="b" t="t" l="l"/>
            <a:pathLst>
              <a:path h="4909091" w="4909091">
                <a:moveTo>
                  <a:pt x="0" y="0"/>
                </a:moveTo>
                <a:lnTo>
                  <a:pt x="4909091" y="0"/>
                </a:lnTo>
                <a:lnTo>
                  <a:pt x="4909091" y="4909092"/>
                </a:lnTo>
                <a:lnTo>
                  <a:pt x="0" y="490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562825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2" y="0"/>
                </a:lnTo>
                <a:lnTo>
                  <a:pt x="3131332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7566362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2" y="0"/>
                </a:lnTo>
                <a:lnTo>
                  <a:pt x="3131332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919343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1" y="0"/>
                </a:lnTo>
                <a:lnTo>
                  <a:pt x="3131331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93118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2" y="0"/>
                </a:lnTo>
                <a:lnTo>
                  <a:pt x="3131332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4116" y="3463257"/>
            <a:ext cx="1745127" cy="1738310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9083" r="223" b="-1908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5242852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2" y="0"/>
                </a:lnTo>
                <a:lnTo>
                  <a:pt x="3131332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945762" y="3463257"/>
            <a:ext cx="1745127" cy="1738310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6919" r="223" b="-691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612445" y="3463257"/>
            <a:ext cx="1745127" cy="1738310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294868" y="3463257"/>
            <a:ext cx="1745127" cy="1738310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7367" r="223" b="-1736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-24496"/>
            <a:ext cx="18288000" cy="3086100"/>
            <a:chOff x="0" y="0"/>
            <a:chExt cx="4816593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9917256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1" y="0"/>
                </a:lnTo>
                <a:lnTo>
                  <a:pt x="3131331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610358" y="3463257"/>
            <a:ext cx="1745127" cy="1738310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223" t="-5707" r="223" b="-5707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5281524" y="3463257"/>
            <a:ext cx="1745127" cy="1738310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-216" t="0" r="-216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5956711" y="7975509"/>
            <a:ext cx="2018792" cy="2018792"/>
          </a:xfrm>
          <a:custGeom>
            <a:avLst/>
            <a:gdLst/>
            <a:ahLst/>
            <a:cxnLst/>
            <a:rect r="r" b="b" t="t" l="l"/>
            <a:pathLst>
              <a:path h="2018792" w="2018792">
                <a:moveTo>
                  <a:pt x="0" y="0"/>
                </a:moveTo>
                <a:lnTo>
                  <a:pt x="2018792" y="0"/>
                </a:lnTo>
                <a:lnTo>
                  <a:pt x="2018792" y="2018793"/>
                </a:lnTo>
                <a:lnTo>
                  <a:pt x="0" y="20187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2240040" y="3921600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2" y="0"/>
                </a:lnTo>
                <a:lnTo>
                  <a:pt x="3131332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6402888" y="7433931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1" y="0"/>
                </a:lnTo>
                <a:lnTo>
                  <a:pt x="3131331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131393" y="6975588"/>
            <a:ext cx="1745127" cy="1738310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8"/>
              <a:stretch>
                <a:fillRect l="223" t="0" r="22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-5400000">
            <a:off x="8753781" y="7433931"/>
            <a:ext cx="3131331" cy="1989410"/>
          </a:xfrm>
          <a:custGeom>
            <a:avLst/>
            <a:gdLst/>
            <a:ahLst/>
            <a:cxnLst/>
            <a:rect r="r" b="b" t="t" l="l"/>
            <a:pathLst>
              <a:path h="1989410" w="3131331">
                <a:moveTo>
                  <a:pt x="0" y="0"/>
                </a:moveTo>
                <a:lnTo>
                  <a:pt x="3131331" y="0"/>
                </a:lnTo>
                <a:lnTo>
                  <a:pt x="3131331" y="1989410"/>
                </a:lnTo>
                <a:lnTo>
                  <a:pt x="0" y="198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446883" y="6975588"/>
            <a:ext cx="1745127" cy="1738310"/>
            <a:chOff x="0" y="0"/>
            <a:chExt cx="6502400" cy="6477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9"/>
              <a:stretch>
                <a:fillRect l="223" t="0" r="223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2958739" y="3463257"/>
            <a:ext cx="1745127" cy="1738310"/>
            <a:chOff x="0" y="0"/>
            <a:chExt cx="6502400" cy="6477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0"/>
              <a:stretch>
                <a:fillRect l="223" t="-1201" r="223" b="-1201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767857" y="-714647"/>
            <a:ext cx="4177905" cy="4177905"/>
          </a:xfrm>
          <a:custGeom>
            <a:avLst/>
            <a:gdLst/>
            <a:ahLst/>
            <a:cxnLst/>
            <a:rect r="r" b="b" t="t" l="l"/>
            <a:pathLst>
              <a:path h="4177905" w="4177905">
                <a:moveTo>
                  <a:pt x="0" y="0"/>
                </a:moveTo>
                <a:lnTo>
                  <a:pt x="4177905" y="0"/>
                </a:lnTo>
                <a:lnTo>
                  <a:pt x="4177905" y="4177904"/>
                </a:lnTo>
                <a:lnTo>
                  <a:pt x="0" y="417790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008057" y="5572795"/>
            <a:ext cx="1622590" cy="5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Beril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ENBATAN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356136" y="5572795"/>
            <a:ext cx="1622590" cy="54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Aytuğ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ÖZKAYA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717235" y="5580565"/>
            <a:ext cx="1622590" cy="54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Zehra    AYHAN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342792" y="5580565"/>
            <a:ext cx="1622590" cy="5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Berkan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SİVRİKAYA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681608" y="5572795"/>
            <a:ext cx="1622590" cy="53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Ozan Arda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ÇAM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062592" y="971559"/>
            <a:ext cx="7845600" cy="77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Pis Yedili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55384" y="5572795"/>
            <a:ext cx="1622590" cy="5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Eray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KESKİN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20007" y="5580565"/>
            <a:ext cx="1622590" cy="54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Doğukan GÜLTÜRK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192661" y="9199673"/>
            <a:ext cx="1622590" cy="5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Yunus Can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TEMEL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08152" y="9199673"/>
            <a:ext cx="1622590" cy="80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Furkan </a:t>
            </a:r>
          </a:p>
          <a:p>
            <a:pPr algn="ctr">
              <a:lnSpc>
                <a:spcPts val="2118"/>
              </a:lnSpc>
            </a:pPr>
            <a:r>
              <a:rPr lang="en-US" sz="1765">
                <a:solidFill>
                  <a:srgbClr val="EAEBEC"/>
                </a:solidFill>
                <a:latin typeface="Helios Bold"/>
                <a:ea typeface="Helios Bold"/>
                <a:cs typeface="Helios Bold"/>
                <a:sym typeface="Helios Bold"/>
              </a:rPr>
              <a:t>AŞIK</a:t>
            </a:r>
          </a:p>
          <a:p>
            <a:pPr algn="ctr">
              <a:lnSpc>
                <a:spcPts val="21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850061" y="1014412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1818370">
            <a:off x="-17003" y="104564"/>
            <a:ext cx="7049279" cy="3352208"/>
          </a:xfrm>
          <a:custGeom>
            <a:avLst/>
            <a:gdLst/>
            <a:ahLst/>
            <a:cxnLst/>
            <a:rect r="r" b="b" t="t" l="l"/>
            <a:pathLst>
              <a:path h="3352208" w="7049279">
                <a:moveTo>
                  <a:pt x="0" y="0"/>
                </a:moveTo>
                <a:lnTo>
                  <a:pt x="7049279" y="0"/>
                </a:lnTo>
                <a:lnTo>
                  <a:pt x="7049279" y="3352209"/>
                </a:lnTo>
                <a:lnTo>
                  <a:pt x="0" y="3352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" y="9229725"/>
            <a:ext cx="18543891" cy="14287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817056">
            <a:off x="-11409" y="6692091"/>
            <a:ext cx="7055094" cy="3375466"/>
          </a:xfrm>
          <a:custGeom>
            <a:avLst/>
            <a:gdLst/>
            <a:ahLst/>
            <a:cxnLst/>
            <a:rect r="r" b="b" t="t" l="l"/>
            <a:pathLst>
              <a:path h="3375466" w="7055094">
                <a:moveTo>
                  <a:pt x="0" y="0"/>
                </a:moveTo>
                <a:lnTo>
                  <a:pt x="7055094" y="0"/>
                </a:lnTo>
                <a:lnTo>
                  <a:pt x="7055094" y="3375466"/>
                </a:lnTo>
                <a:lnTo>
                  <a:pt x="0" y="3375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00798" y="-428491"/>
            <a:ext cx="6796236" cy="6796236"/>
          </a:xfrm>
          <a:custGeom>
            <a:avLst/>
            <a:gdLst/>
            <a:ahLst/>
            <a:cxnLst/>
            <a:rect r="r" b="b" t="t" l="l"/>
            <a:pathLst>
              <a:path h="6796236" w="6796236">
                <a:moveTo>
                  <a:pt x="0" y="0"/>
                </a:moveTo>
                <a:lnTo>
                  <a:pt x="6796235" y="0"/>
                </a:lnTo>
                <a:lnTo>
                  <a:pt x="6796235" y="6796235"/>
                </a:lnTo>
                <a:lnTo>
                  <a:pt x="0" y="6796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95202" y="5479783"/>
            <a:ext cx="9007426" cy="249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Misyonumuz; Kullanıcılarımıza, döviz kurlarını kolayca takip etmelerini, hızlı ve güvenilir bir şekilde işlem yapmalarını sağlamak. Her seviyeden kullanıcı için erişilebilir, anlaşılır ve kullanıcı dostu bir platform sunarak finansal karar alma süreçlerini güçlendirmek.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16814" y="3882390"/>
            <a:ext cx="10164203" cy="140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Döviz alım satım, çapraz işlem ve hesap yönetimini pratik şekilde hem bireysele hem kurumsal personelin işlemine sunan bir web aplikasyonu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29" r="0" b="-1482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92320" y="4664386"/>
            <a:ext cx="3418187" cy="3200666"/>
          </a:xfrm>
          <a:custGeom>
            <a:avLst/>
            <a:gdLst/>
            <a:ahLst/>
            <a:cxnLst/>
            <a:rect r="r" b="b" t="t" l="l"/>
            <a:pathLst>
              <a:path h="3200666" w="3418187">
                <a:moveTo>
                  <a:pt x="0" y="0"/>
                </a:moveTo>
                <a:lnTo>
                  <a:pt x="3418187" y="0"/>
                </a:lnTo>
                <a:lnTo>
                  <a:pt x="3418187" y="3200666"/>
                </a:lnTo>
                <a:lnTo>
                  <a:pt x="0" y="320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3075" y="4999031"/>
            <a:ext cx="3385642" cy="2539232"/>
          </a:xfrm>
          <a:custGeom>
            <a:avLst/>
            <a:gdLst/>
            <a:ahLst/>
            <a:cxnLst/>
            <a:rect r="r" b="b" t="t" l="l"/>
            <a:pathLst>
              <a:path h="2539232" w="3385642">
                <a:moveTo>
                  <a:pt x="0" y="0"/>
                </a:moveTo>
                <a:lnTo>
                  <a:pt x="3385643" y="0"/>
                </a:lnTo>
                <a:lnTo>
                  <a:pt x="3385643" y="2539232"/>
                </a:lnTo>
                <a:lnTo>
                  <a:pt x="0" y="253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23484" y="4150805"/>
            <a:ext cx="3385642" cy="2536577"/>
          </a:xfrm>
          <a:custGeom>
            <a:avLst/>
            <a:gdLst/>
            <a:ahLst/>
            <a:cxnLst/>
            <a:rect r="r" b="b" t="t" l="l"/>
            <a:pathLst>
              <a:path h="2536577" w="3385642">
                <a:moveTo>
                  <a:pt x="0" y="0"/>
                </a:moveTo>
                <a:lnTo>
                  <a:pt x="3385643" y="0"/>
                </a:lnTo>
                <a:lnTo>
                  <a:pt x="3385643" y="2536577"/>
                </a:lnTo>
                <a:lnTo>
                  <a:pt x="0" y="2536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26" t="0" r="-622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523417"/>
            <a:ext cx="898843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Banka uygulamalarının karmaşıklığı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5869" y="3561518"/>
            <a:ext cx="625626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Kısıtlı döviz kurlarının erişilebilir olması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616" y="790575"/>
            <a:ext cx="9568716" cy="213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70"/>
              </a:lnSpc>
            </a:pPr>
            <a:r>
              <a:rPr lang="en-US" sz="124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1738" y="8215572"/>
            <a:ext cx="12073526" cy="69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  <a:spcBef>
                <a:spcPct val="0"/>
              </a:spcBef>
            </a:pPr>
            <a:r>
              <a:rPr lang="en-US" sz="20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Karmaşık, erişilebilir olmayan, güven konusunda sıkıntıları olan, aldığı ücretler konusunda şeffaf olmayan uygulamalardan nasıl kurtulabiliriz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616" y="2887265"/>
            <a:ext cx="153252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Kolay anlaşılabilir, takip edilebilir, güvenilir ve şeffaf bir d</a:t>
            </a:r>
            <a:r>
              <a:rPr lang="en-US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öviz alım satım uygulaması olmaması.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50061" y="4291642"/>
            <a:ext cx="898843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Komisyon konusunda net olunmaması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581776" y="6030310"/>
            <a:ext cx="1441094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544433" y="8126306"/>
            <a:ext cx="1478437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38448" y="3324491"/>
            <a:ext cx="5390395" cy="1778260"/>
          </a:xfrm>
          <a:custGeom>
            <a:avLst/>
            <a:gdLst/>
            <a:ahLst/>
            <a:cxnLst/>
            <a:rect r="r" b="b" t="t" l="l"/>
            <a:pathLst>
              <a:path h="1778260" w="5390395">
                <a:moveTo>
                  <a:pt x="0" y="0"/>
                </a:moveTo>
                <a:lnTo>
                  <a:pt x="5390396" y="0"/>
                </a:lnTo>
                <a:lnTo>
                  <a:pt x="5390396" y="1778260"/>
                </a:lnTo>
                <a:lnTo>
                  <a:pt x="0" y="177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4" r="0" b="-3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1099" y="1051372"/>
            <a:ext cx="1878870" cy="1183688"/>
          </a:xfrm>
          <a:custGeom>
            <a:avLst/>
            <a:gdLst/>
            <a:ahLst/>
            <a:cxnLst/>
            <a:rect r="r" b="b" t="t" l="l"/>
            <a:pathLst>
              <a:path h="1183688" w="1878870">
                <a:moveTo>
                  <a:pt x="0" y="0"/>
                </a:moveTo>
                <a:lnTo>
                  <a:pt x="1878870" y="0"/>
                </a:lnTo>
                <a:lnTo>
                  <a:pt x="1878870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1631" y="-2259968"/>
            <a:ext cx="7806369" cy="7806369"/>
          </a:xfrm>
          <a:custGeom>
            <a:avLst/>
            <a:gdLst/>
            <a:ahLst/>
            <a:cxnLst/>
            <a:rect r="r" b="b" t="t" l="l"/>
            <a:pathLst>
              <a:path h="7806369" w="7806369">
                <a:moveTo>
                  <a:pt x="0" y="0"/>
                </a:moveTo>
                <a:lnTo>
                  <a:pt x="7806369" y="0"/>
                </a:lnTo>
                <a:lnTo>
                  <a:pt x="7806369" y="7806369"/>
                </a:lnTo>
                <a:lnTo>
                  <a:pt x="0" y="7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2623" y="421483"/>
            <a:ext cx="6966814" cy="220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95"/>
              </a:lnSpc>
            </a:pPr>
            <a:r>
              <a:rPr lang="en-US" sz="12925">
                <a:solidFill>
                  <a:srgbClr val="021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ÇÖZÜM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44433" y="3267341"/>
            <a:ext cx="50981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Güven Oluşturur ve Şeffaftır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658" y="5603058"/>
            <a:ext cx="6805976" cy="29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TrustEx anlık döviz kuru ve değişimi takibine, şeffaf alım satıma, tüm döviz kurlarının ulaşılabilirliğine ve kolay çapraz işleme eşsiz bir imkan sağlar. 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544433" y="6144610"/>
            <a:ext cx="583981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254C5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MÜŞTERI ODAKLIDIR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0883" y="6745003"/>
            <a:ext cx="7768417" cy="101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Bütün ekranlar, sade ve anlaşılır tasarlanmıştır. Tasarım aşamasında müşteri odaklı anlayış benimsenmiştir. Müşteri deneyimi her noktada en ön plana koyulmuştur.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0883" y="3837665"/>
            <a:ext cx="7311591" cy="170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Trustex’de herşey şeffaflık ve güven temellidir. Bütün al- sat ekranlarında alınan komisyonlar daima yazar. Anlık döviz kurları ekranlarımızda mevcuttur. Bir sorun olduğunda ise müşteriler uygulama üzerinden adminimize ulaşabilir. 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8841484" y="3324491"/>
            <a:ext cx="0" cy="4801815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231643" y="1647116"/>
            <a:ext cx="3410565" cy="384656"/>
            <a:chOff x="0" y="0"/>
            <a:chExt cx="1406421" cy="158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6421" cy="158621"/>
            </a:xfrm>
            <a:custGeom>
              <a:avLst/>
              <a:gdLst/>
              <a:ahLst/>
              <a:cxnLst/>
              <a:rect r="r" b="b" t="t" l="l"/>
              <a:pathLst>
                <a:path h="158621" w="1406421">
                  <a:moveTo>
                    <a:pt x="0" y="0"/>
                  </a:moveTo>
                  <a:lnTo>
                    <a:pt x="1406421" y="0"/>
                  </a:lnTo>
                  <a:lnTo>
                    <a:pt x="1406421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1643" y="4033201"/>
            <a:ext cx="3410565" cy="384656"/>
            <a:chOff x="0" y="0"/>
            <a:chExt cx="1406421" cy="1586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6421" cy="158621"/>
            </a:xfrm>
            <a:custGeom>
              <a:avLst/>
              <a:gdLst/>
              <a:ahLst/>
              <a:cxnLst/>
              <a:rect r="r" b="b" t="t" l="l"/>
              <a:pathLst>
                <a:path h="158621" w="1406421">
                  <a:moveTo>
                    <a:pt x="0" y="0"/>
                  </a:moveTo>
                  <a:lnTo>
                    <a:pt x="1406421" y="0"/>
                  </a:lnTo>
                  <a:lnTo>
                    <a:pt x="1406421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58706" y="5885723"/>
            <a:ext cx="3410565" cy="384656"/>
            <a:chOff x="0" y="0"/>
            <a:chExt cx="1406421" cy="1586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6421" cy="158621"/>
            </a:xfrm>
            <a:custGeom>
              <a:avLst/>
              <a:gdLst/>
              <a:ahLst/>
              <a:cxnLst/>
              <a:rect r="r" b="b" t="t" l="l"/>
              <a:pathLst>
                <a:path h="158621" w="1406421">
                  <a:moveTo>
                    <a:pt x="0" y="0"/>
                  </a:moveTo>
                  <a:lnTo>
                    <a:pt x="1406421" y="0"/>
                  </a:lnTo>
                  <a:lnTo>
                    <a:pt x="1406421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7416" y="2031772"/>
            <a:ext cx="7508283" cy="4458416"/>
          </a:xfrm>
          <a:custGeom>
            <a:avLst/>
            <a:gdLst/>
            <a:ahLst/>
            <a:cxnLst/>
            <a:rect r="r" b="b" t="t" l="l"/>
            <a:pathLst>
              <a:path h="4458416" w="7508283">
                <a:moveTo>
                  <a:pt x="0" y="0"/>
                </a:moveTo>
                <a:lnTo>
                  <a:pt x="7508283" y="0"/>
                </a:lnTo>
                <a:lnTo>
                  <a:pt x="7508283" y="4458416"/>
                </a:lnTo>
                <a:lnTo>
                  <a:pt x="0" y="445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85346" y="4649106"/>
            <a:ext cx="7404041" cy="4078019"/>
          </a:xfrm>
          <a:custGeom>
            <a:avLst/>
            <a:gdLst/>
            <a:ahLst/>
            <a:cxnLst/>
            <a:rect r="r" b="b" t="t" l="l"/>
            <a:pathLst>
              <a:path h="4078019" w="7404041">
                <a:moveTo>
                  <a:pt x="0" y="0"/>
                </a:moveTo>
                <a:lnTo>
                  <a:pt x="7404041" y="0"/>
                </a:lnTo>
                <a:lnTo>
                  <a:pt x="7404041" y="4078018"/>
                </a:lnTo>
                <a:lnTo>
                  <a:pt x="0" y="4078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4" r="0" b="-71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-180975"/>
            <a:ext cx="11924464" cy="162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9489">
                <a:solidFill>
                  <a:srgbClr val="021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Büyüklüğü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8706" y="2285602"/>
            <a:ext cx="3887875" cy="179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7"/>
              </a:lnSpc>
            </a:pPr>
          </a:p>
          <a:p>
            <a:pPr algn="l">
              <a:lnSpc>
                <a:spcPts val="2097"/>
              </a:lnSpc>
            </a:pPr>
            <a:r>
              <a:rPr lang="en-US" sz="1497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Bu büyümenin temel sebepleri uluslararası transferlerde artış, FinTek sektörüne yapılan yatırımlardaki artış, son kullanıcının artan talepleri ve cloud teknolojilerine adaptasyonun artmasıdır. </a:t>
            </a:r>
          </a:p>
          <a:p>
            <a:pPr algn="l">
              <a:lnSpc>
                <a:spcPts val="209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503700"/>
            <a:ext cx="4791557" cy="223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>
                <a:solidFill>
                  <a:srgbClr val="021A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Döviz Çevirici Uygulamaları yaklaşık market değeri 58 Milyar Dolar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31643" y="5260674"/>
            <a:ext cx="3649999" cy="76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7">
                <a:solidFill>
                  <a:srgbClr val="2254C5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TABİİ Kİ TRUSTEX’LE!</a:t>
            </a:r>
          </a:p>
          <a:p>
            <a:pPr algn="ctr">
              <a:lnSpc>
                <a:spcPts val="307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485636" y="4504979"/>
            <a:ext cx="5142013" cy="54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Nasıl Dahil Olabilirsiniz?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31643" y="6451354"/>
            <a:ext cx="4113313" cy="54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HEDEF KİTLE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58706" y="7047669"/>
            <a:ext cx="4086249" cy="69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7"/>
              </a:lnSpc>
            </a:pPr>
            <a:r>
              <a:rPr lang="en-US" sz="1341">
                <a:solidFill>
                  <a:srgbClr val="2254C5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ÜLKE PARA BİRİMİ DIŞINDA PARA BİRİMİ KULLANMAYA İHTİYAÇ DUYAN VEYA DÖVİZ YATIRIMI YAPMAK İSTEYEN HERKES.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088933" y="9141568"/>
            <a:ext cx="4199067" cy="1145432"/>
          </a:xfrm>
          <a:custGeom>
            <a:avLst/>
            <a:gdLst/>
            <a:ahLst/>
            <a:cxnLst/>
            <a:rect r="r" b="b" t="t" l="l"/>
            <a:pathLst>
              <a:path h="1145432" w="4199067">
                <a:moveTo>
                  <a:pt x="0" y="0"/>
                </a:moveTo>
                <a:lnTo>
                  <a:pt x="4199067" y="0"/>
                </a:lnTo>
                <a:lnTo>
                  <a:pt x="4199067" y="1145432"/>
                </a:lnTo>
                <a:lnTo>
                  <a:pt x="0" y="1145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701" r="0" b="-13589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85636" y="1949749"/>
            <a:ext cx="5313812" cy="54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Neden Büyüyor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595277"/>
            <a:ext cx="2653738" cy="2653738"/>
            <a:chOff x="0" y="0"/>
            <a:chExt cx="698927" cy="698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48786" y="0"/>
                  </a:moveTo>
                  <a:lnTo>
                    <a:pt x="550141" y="0"/>
                  </a:lnTo>
                  <a:cubicBezTo>
                    <a:pt x="632313" y="0"/>
                    <a:pt x="698927" y="66614"/>
                    <a:pt x="698927" y="148786"/>
                  </a:cubicBezTo>
                  <a:lnTo>
                    <a:pt x="698927" y="550141"/>
                  </a:lnTo>
                  <a:cubicBezTo>
                    <a:pt x="698927" y="632313"/>
                    <a:pt x="632313" y="698927"/>
                    <a:pt x="550141" y="698927"/>
                  </a:cubicBezTo>
                  <a:lnTo>
                    <a:pt x="148786" y="698927"/>
                  </a:lnTo>
                  <a:cubicBezTo>
                    <a:pt x="66614" y="698927"/>
                    <a:pt x="0" y="632313"/>
                    <a:pt x="0" y="550141"/>
                  </a:cubicBezTo>
                  <a:lnTo>
                    <a:pt x="0" y="148786"/>
                  </a:lnTo>
                  <a:cubicBezTo>
                    <a:pt x="0" y="66614"/>
                    <a:pt x="66614" y="0"/>
                    <a:pt x="148786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53591" y="3595277"/>
            <a:ext cx="2653738" cy="2653738"/>
            <a:chOff x="0" y="0"/>
            <a:chExt cx="698927" cy="698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48786" y="0"/>
                  </a:moveTo>
                  <a:lnTo>
                    <a:pt x="550141" y="0"/>
                  </a:lnTo>
                  <a:cubicBezTo>
                    <a:pt x="632313" y="0"/>
                    <a:pt x="698927" y="66614"/>
                    <a:pt x="698927" y="148786"/>
                  </a:cubicBezTo>
                  <a:lnTo>
                    <a:pt x="698927" y="550141"/>
                  </a:lnTo>
                  <a:cubicBezTo>
                    <a:pt x="698927" y="632313"/>
                    <a:pt x="632313" y="698927"/>
                    <a:pt x="550141" y="698927"/>
                  </a:cubicBezTo>
                  <a:lnTo>
                    <a:pt x="148786" y="698927"/>
                  </a:lnTo>
                  <a:cubicBezTo>
                    <a:pt x="66614" y="698927"/>
                    <a:pt x="0" y="632313"/>
                    <a:pt x="0" y="550141"/>
                  </a:cubicBezTo>
                  <a:lnTo>
                    <a:pt x="0" y="148786"/>
                  </a:lnTo>
                  <a:cubicBezTo>
                    <a:pt x="0" y="66614"/>
                    <a:pt x="66614" y="0"/>
                    <a:pt x="148786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431682"/>
            <a:ext cx="2653738" cy="2653738"/>
            <a:chOff x="0" y="0"/>
            <a:chExt cx="698927" cy="698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48786" y="0"/>
                  </a:moveTo>
                  <a:lnTo>
                    <a:pt x="550141" y="0"/>
                  </a:lnTo>
                  <a:cubicBezTo>
                    <a:pt x="632313" y="0"/>
                    <a:pt x="698927" y="66614"/>
                    <a:pt x="698927" y="148786"/>
                  </a:cubicBezTo>
                  <a:lnTo>
                    <a:pt x="698927" y="550141"/>
                  </a:lnTo>
                  <a:cubicBezTo>
                    <a:pt x="698927" y="632313"/>
                    <a:pt x="632313" y="698927"/>
                    <a:pt x="550141" y="698927"/>
                  </a:cubicBezTo>
                  <a:lnTo>
                    <a:pt x="148786" y="698927"/>
                  </a:lnTo>
                  <a:cubicBezTo>
                    <a:pt x="66614" y="698927"/>
                    <a:pt x="0" y="632313"/>
                    <a:pt x="0" y="550141"/>
                  </a:cubicBezTo>
                  <a:lnTo>
                    <a:pt x="0" y="148786"/>
                  </a:lnTo>
                  <a:cubicBezTo>
                    <a:pt x="0" y="66614"/>
                    <a:pt x="66614" y="0"/>
                    <a:pt x="148786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91148" y="6431682"/>
            <a:ext cx="2778624" cy="2653738"/>
            <a:chOff x="0" y="0"/>
            <a:chExt cx="731819" cy="6989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1819" cy="698927"/>
            </a:xfrm>
            <a:custGeom>
              <a:avLst/>
              <a:gdLst/>
              <a:ahLst/>
              <a:cxnLst/>
              <a:rect r="r" b="b" t="t" l="l"/>
              <a:pathLst>
                <a:path h="698927" w="731819">
                  <a:moveTo>
                    <a:pt x="142098" y="0"/>
                  </a:moveTo>
                  <a:lnTo>
                    <a:pt x="589720" y="0"/>
                  </a:lnTo>
                  <a:cubicBezTo>
                    <a:pt x="668199" y="0"/>
                    <a:pt x="731819" y="63620"/>
                    <a:pt x="731819" y="142098"/>
                  </a:cubicBezTo>
                  <a:lnTo>
                    <a:pt x="731819" y="556828"/>
                  </a:lnTo>
                  <a:cubicBezTo>
                    <a:pt x="731819" y="635307"/>
                    <a:pt x="668199" y="698927"/>
                    <a:pt x="589720" y="698927"/>
                  </a:cubicBezTo>
                  <a:lnTo>
                    <a:pt x="142098" y="698927"/>
                  </a:lnTo>
                  <a:cubicBezTo>
                    <a:pt x="63620" y="698927"/>
                    <a:pt x="0" y="635307"/>
                    <a:pt x="0" y="556828"/>
                  </a:cubicBezTo>
                  <a:lnTo>
                    <a:pt x="0" y="142098"/>
                  </a:lnTo>
                  <a:cubicBezTo>
                    <a:pt x="0" y="63620"/>
                    <a:pt x="63620" y="0"/>
                    <a:pt x="142098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31819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1324127">
            <a:off x="11045425" y="720576"/>
            <a:ext cx="5946506" cy="3828063"/>
          </a:xfrm>
          <a:custGeom>
            <a:avLst/>
            <a:gdLst/>
            <a:ahLst/>
            <a:cxnLst/>
            <a:rect r="r" b="b" t="t" l="l"/>
            <a:pathLst>
              <a:path h="3828063" w="5946506">
                <a:moveTo>
                  <a:pt x="0" y="0"/>
                </a:moveTo>
                <a:lnTo>
                  <a:pt x="5946506" y="0"/>
                </a:lnTo>
                <a:lnTo>
                  <a:pt x="5946506" y="3828063"/>
                </a:lnTo>
                <a:lnTo>
                  <a:pt x="0" y="382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324127">
            <a:off x="12013587" y="914462"/>
            <a:ext cx="4359371" cy="2578998"/>
          </a:xfrm>
          <a:custGeom>
            <a:avLst/>
            <a:gdLst/>
            <a:ahLst/>
            <a:cxnLst/>
            <a:rect r="r" b="b" t="t" l="l"/>
            <a:pathLst>
              <a:path h="2578998" w="4359371">
                <a:moveTo>
                  <a:pt x="0" y="0"/>
                </a:moveTo>
                <a:lnTo>
                  <a:pt x="4359371" y="0"/>
                </a:lnTo>
                <a:lnTo>
                  <a:pt x="4359371" y="2578999"/>
                </a:lnTo>
                <a:lnTo>
                  <a:pt x="0" y="257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65" t="0" r="-1024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801231"/>
            <a:ext cx="8179374" cy="11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8963">
                <a:solidFill>
                  <a:srgbClr val="051D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Ürün Faz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800309"/>
            <a:ext cx="9387862" cy="55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6"/>
              </a:lnSpc>
              <a:spcBef>
                <a:spcPct val="0"/>
              </a:spcBef>
            </a:pPr>
            <a:r>
              <a:rPr lang="en-US" sz="3276">
                <a:solidFill>
                  <a:srgbClr val="051D5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Özellikler: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7017" y="4330870"/>
            <a:ext cx="1897103" cy="10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  <a:spcBef>
                <a:spcPct val="0"/>
              </a:spcBef>
            </a:pPr>
            <a:r>
              <a:rPr lang="en-US" sz="3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DÖVİZ AL-SAT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82644" y="4469878"/>
            <a:ext cx="2395633" cy="8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ÇAPRAZ İŞLEM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753" y="7286994"/>
            <a:ext cx="2395633" cy="8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DÖVİZ ÇEVİRİCİ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8667" y="7043931"/>
            <a:ext cx="2791105" cy="135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HESAP DETAY DÖKÜM GÖRÜNTÜLEME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274054" y="3595277"/>
            <a:ext cx="2653738" cy="2653738"/>
            <a:chOff x="0" y="0"/>
            <a:chExt cx="698927" cy="6989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48786" y="0"/>
                  </a:moveTo>
                  <a:lnTo>
                    <a:pt x="550141" y="0"/>
                  </a:lnTo>
                  <a:cubicBezTo>
                    <a:pt x="632313" y="0"/>
                    <a:pt x="698927" y="66614"/>
                    <a:pt x="698927" y="148786"/>
                  </a:cubicBezTo>
                  <a:lnTo>
                    <a:pt x="698927" y="550141"/>
                  </a:lnTo>
                  <a:cubicBezTo>
                    <a:pt x="698927" y="632313"/>
                    <a:pt x="632313" y="698927"/>
                    <a:pt x="550141" y="698927"/>
                  </a:cubicBezTo>
                  <a:lnTo>
                    <a:pt x="148786" y="698927"/>
                  </a:lnTo>
                  <a:cubicBezTo>
                    <a:pt x="66614" y="698927"/>
                    <a:pt x="0" y="632313"/>
                    <a:pt x="0" y="550141"/>
                  </a:cubicBezTo>
                  <a:lnTo>
                    <a:pt x="0" y="148786"/>
                  </a:lnTo>
                  <a:cubicBezTo>
                    <a:pt x="0" y="66614"/>
                    <a:pt x="66614" y="0"/>
                    <a:pt x="148786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403107" y="4411535"/>
            <a:ext cx="2395633" cy="8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TRANSFERİ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321679" y="6431682"/>
            <a:ext cx="2653738" cy="2653738"/>
            <a:chOff x="0" y="0"/>
            <a:chExt cx="698927" cy="6989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48786" y="0"/>
                  </a:moveTo>
                  <a:lnTo>
                    <a:pt x="550141" y="0"/>
                  </a:lnTo>
                  <a:cubicBezTo>
                    <a:pt x="632313" y="0"/>
                    <a:pt x="698927" y="66614"/>
                    <a:pt x="698927" y="148786"/>
                  </a:cubicBezTo>
                  <a:lnTo>
                    <a:pt x="698927" y="550141"/>
                  </a:lnTo>
                  <a:cubicBezTo>
                    <a:pt x="698927" y="632313"/>
                    <a:pt x="632313" y="698927"/>
                    <a:pt x="550141" y="698927"/>
                  </a:cubicBezTo>
                  <a:lnTo>
                    <a:pt x="148786" y="698927"/>
                  </a:lnTo>
                  <a:cubicBezTo>
                    <a:pt x="66614" y="698927"/>
                    <a:pt x="0" y="632313"/>
                    <a:pt x="0" y="550141"/>
                  </a:cubicBezTo>
                  <a:lnTo>
                    <a:pt x="0" y="148786"/>
                  </a:lnTo>
                  <a:cubicBezTo>
                    <a:pt x="0" y="66614"/>
                    <a:pt x="66614" y="0"/>
                    <a:pt x="148786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450732" y="6601194"/>
            <a:ext cx="2395633" cy="226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HEM BİREYSEL HEM ARACI KURUM İŞLEMLERİ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1571593">
            <a:off x="11642590" y="5343095"/>
            <a:ext cx="5946506" cy="3828063"/>
          </a:xfrm>
          <a:custGeom>
            <a:avLst/>
            <a:gdLst/>
            <a:ahLst/>
            <a:cxnLst/>
            <a:rect r="r" b="b" t="t" l="l"/>
            <a:pathLst>
              <a:path h="3828063" w="5946506">
                <a:moveTo>
                  <a:pt x="0" y="0"/>
                </a:moveTo>
                <a:lnTo>
                  <a:pt x="5946506" y="0"/>
                </a:lnTo>
                <a:lnTo>
                  <a:pt x="5946506" y="3828063"/>
                </a:lnTo>
                <a:lnTo>
                  <a:pt x="0" y="382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596303">
            <a:off x="12300083" y="5552761"/>
            <a:ext cx="4313422" cy="2704642"/>
          </a:xfrm>
          <a:custGeom>
            <a:avLst/>
            <a:gdLst/>
            <a:ahLst/>
            <a:cxnLst/>
            <a:rect r="r" b="b" t="t" l="l"/>
            <a:pathLst>
              <a:path h="2704642" w="4313422">
                <a:moveTo>
                  <a:pt x="0" y="0"/>
                </a:moveTo>
                <a:lnTo>
                  <a:pt x="4313422" y="0"/>
                </a:lnTo>
                <a:lnTo>
                  <a:pt x="4313422" y="2704642"/>
                </a:lnTo>
                <a:lnTo>
                  <a:pt x="0" y="2704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97" t="0" r="-12007" b="-2555"/>
            </a:stretch>
          </a:blipFill>
        </p:spPr>
      </p:sp>
      <p:sp>
        <p:nvSpPr>
          <p:cNvPr name="AutoShape 34" id="34"/>
          <p:cNvSpPr/>
          <p:nvPr/>
        </p:nvSpPr>
        <p:spPr>
          <a:xfrm>
            <a:off x="1028700" y="2843172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73338" y="3909307"/>
            <a:ext cx="2348263" cy="2348263"/>
            <a:chOff x="0" y="0"/>
            <a:chExt cx="698927" cy="698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338520" y="3909307"/>
            <a:ext cx="2348263" cy="2348263"/>
            <a:chOff x="0" y="0"/>
            <a:chExt cx="698927" cy="698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3338" y="6419210"/>
            <a:ext cx="2348263" cy="2348263"/>
            <a:chOff x="0" y="0"/>
            <a:chExt cx="698927" cy="698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83265" y="6419210"/>
            <a:ext cx="2458773" cy="2348263"/>
            <a:chOff x="0" y="0"/>
            <a:chExt cx="731819" cy="6989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1819" cy="698927"/>
            </a:xfrm>
            <a:custGeom>
              <a:avLst/>
              <a:gdLst/>
              <a:ahLst/>
              <a:cxnLst/>
              <a:rect r="r" b="b" t="t" l="l"/>
              <a:pathLst>
                <a:path h="698927" w="731819">
                  <a:moveTo>
                    <a:pt x="160583" y="0"/>
                  </a:moveTo>
                  <a:lnTo>
                    <a:pt x="571235" y="0"/>
                  </a:lnTo>
                  <a:cubicBezTo>
                    <a:pt x="659923" y="0"/>
                    <a:pt x="731819" y="71896"/>
                    <a:pt x="731819" y="160583"/>
                  </a:cubicBezTo>
                  <a:lnTo>
                    <a:pt x="731819" y="538343"/>
                  </a:lnTo>
                  <a:cubicBezTo>
                    <a:pt x="731819" y="580933"/>
                    <a:pt x="714900" y="621778"/>
                    <a:pt x="684785" y="651893"/>
                  </a:cubicBezTo>
                  <a:cubicBezTo>
                    <a:pt x="654670" y="682008"/>
                    <a:pt x="613825" y="698927"/>
                    <a:pt x="571235" y="698927"/>
                  </a:cubicBezTo>
                  <a:lnTo>
                    <a:pt x="160583" y="698927"/>
                  </a:lnTo>
                  <a:cubicBezTo>
                    <a:pt x="71896" y="698927"/>
                    <a:pt x="0" y="627031"/>
                    <a:pt x="0" y="538343"/>
                  </a:cubicBezTo>
                  <a:lnTo>
                    <a:pt x="0" y="160583"/>
                  </a:lnTo>
                  <a:cubicBezTo>
                    <a:pt x="0" y="71896"/>
                    <a:pt x="71896" y="0"/>
                    <a:pt x="160583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31819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1324127">
            <a:off x="11045425" y="720576"/>
            <a:ext cx="5946506" cy="3828063"/>
          </a:xfrm>
          <a:custGeom>
            <a:avLst/>
            <a:gdLst/>
            <a:ahLst/>
            <a:cxnLst/>
            <a:rect r="r" b="b" t="t" l="l"/>
            <a:pathLst>
              <a:path h="3828063" w="5946506">
                <a:moveTo>
                  <a:pt x="0" y="0"/>
                </a:moveTo>
                <a:lnTo>
                  <a:pt x="5946506" y="0"/>
                </a:lnTo>
                <a:lnTo>
                  <a:pt x="5946506" y="3828063"/>
                </a:lnTo>
                <a:lnTo>
                  <a:pt x="0" y="382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324127">
            <a:off x="12013587" y="914462"/>
            <a:ext cx="4359371" cy="2578998"/>
          </a:xfrm>
          <a:custGeom>
            <a:avLst/>
            <a:gdLst/>
            <a:ahLst/>
            <a:cxnLst/>
            <a:rect r="r" b="b" t="t" l="l"/>
            <a:pathLst>
              <a:path h="2578998" w="4359371">
                <a:moveTo>
                  <a:pt x="0" y="0"/>
                </a:moveTo>
                <a:lnTo>
                  <a:pt x="4359371" y="0"/>
                </a:lnTo>
                <a:lnTo>
                  <a:pt x="4359371" y="2578999"/>
                </a:lnTo>
                <a:lnTo>
                  <a:pt x="0" y="257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65" t="0" r="-1024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3338" y="1953820"/>
            <a:ext cx="8179374" cy="11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8963">
                <a:solidFill>
                  <a:srgbClr val="051D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Ürün Faz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3338" y="2952899"/>
            <a:ext cx="9387862" cy="55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6"/>
              </a:lnSpc>
              <a:spcBef>
                <a:spcPct val="0"/>
              </a:spcBef>
            </a:pPr>
            <a:r>
              <a:rPr lang="en-US" sz="3276">
                <a:solidFill>
                  <a:srgbClr val="051D5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Özellikler: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1514" y="4407956"/>
            <a:ext cx="1751912" cy="125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LİMİT, STOP, BİLDİRİM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50758" y="4514146"/>
            <a:ext cx="2119869" cy="12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YAPAY ZEKA DESTEKLİ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535" y="7304297"/>
            <a:ext cx="2119869" cy="39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BİLDİRİMLER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96854" y="7102012"/>
            <a:ext cx="2469818" cy="7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KURUMSAL MÜŞTERİ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099783" y="3909307"/>
            <a:ext cx="2492860" cy="2348263"/>
            <a:chOff x="0" y="0"/>
            <a:chExt cx="741964" cy="6989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41964" cy="698927"/>
            </a:xfrm>
            <a:custGeom>
              <a:avLst/>
              <a:gdLst/>
              <a:ahLst/>
              <a:cxnLst/>
              <a:rect r="r" b="b" t="t" l="l"/>
              <a:pathLst>
                <a:path h="698927" w="741964">
                  <a:moveTo>
                    <a:pt x="158388" y="0"/>
                  </a:moveTo>
                  <a:lnTo>
                    <a:pt x="583577" y="0"/>
                  </a:lnTo>
                  <a:cubicBezTo>
                    <a:pt x="625584" y="0"/>
                    <a:pt x="665870" y="16687"/>
                    <a:pt x="695573" y="46391"/>
                  </a:cubicBezTo>
                  <a:cubicBezTo>
                    <a:pt x="725277" y="76094"/>
                    <a:pt x="741964" y="116381"/>
                    <a:pt x="741964" y="158388"/>
                  </a:cubicBezTo>
                  <a:lnTo>
                    <a:pt x="741964" y="540539"/>
                  </a:lnTo>
                  <a:cubicBezTo>
                    <a:pt x="741964" y="628014"/>
                    <a:pt x="671052" y="698927"/>
                    <a:pt x="583577" y="698927"/>
                  </a:cubicBezTo>
                  <a:lnTo>
                    <a:pt x="158388" y="698927"/>
                  </a:lnTo>
                  <a:cubicBezTo>
                    <a:pt x="70913" y="698927"/>
                    <a:pt x="0" y="628014"/>
                    <a:pt x="0" y="540539"/>
                  </a:cubicBezTo>
                  <a:lnTo>
                    <a:pt x="0" y="158388"/>
                  </a:lnTo>
                  <a:cubicBezTo>
                    <a:pt x="0" y="70913"/>
                    <a:pt x="70913" y="0"/>
                    <a:pt x="158388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41964" cy="75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sz="265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FAVORİLERİM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172081" y="6419210"/>
            <a:ext cx="2348263" cy="2348263"/>
            <a:chOff x="0" y="0"/>
            <a:chExt cx="698927" cy="6989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286278" y="6968299"/>
            <a:ext cx="2119869" cy="12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TOPLU MÜŞTERİ EKLEME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1571593">
            <a:off x="11642590" y="5343095"/>
            <a:ext cx="5946506" cy="3828063"/>
          </a:xfrm>
          <a:custGeom>
            <a:avLst/>
            <a:gdLst/>
            <a:ahLst/>
            <a:cxnLst/>
            <a:rect r="r" b="b" t="t" l="l"/>
            <a:pathLst>
              <a:path h="3828063" w="5946506">
                <a:moveTo>
                  <a:pt x="0" y="0"/>
                </a:moveTo>
                <a:lnTo>
                  <a:pt x="5946506" y="0"/>
                </a:lnTo>
                <a:lnTo>
                  <a:pt x="5946506" y="3828063"/>
                </a:lnTo>
                <a:lnTo>
                  <a:pt x="0" y="382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596303">
            <a:off x="12300083" y="5552761"/>
            <a:ext cx="4313422" cy="2704642"/>
          </a:xfrm>
          <a:custGeom>
            <a:avLst/>
            <a:gdLst/>
            <a:ahLst/>
            <a:cxnLst/>
            <a:rect r="r" b="b" t="t" l="l"/>
            <a:pathLst>
              <a:path h="2704642" w="4313422">
                <a:moveTo>
                  <a:pt x="0" y="0"/>
                </a:moveTo>
                <a:lnTo>
                  <a:pt x="4313422" y="0"/>
                </a:lnTo>
                <a:lnTo>
                  <a:pt x="4313422" y="2704642"/>
                </a:lnTo>
                <a:lnTo>
                  <a:pt x="0" y="2704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397" t="0" r="-12007" b="-2555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573338" y="2995761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8819521" y="3909307"/>
            <a:ext cx="2348263" cy="2348263"/>
            <a:chOff x="0" y="0"/>
            <a:chExt cx="698927" cy="69892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698927" cy="75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sz="265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DESTEK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819521" y="6419210"/>
            <a:ext cx="2348263" cy="2348263"/>
            <a:chOff x="0" y="0"/>
            <a:chExt cx="698927" cy="69892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8927" cy="698927"/>
            </a:xfrm>
            <a:custGeom>
              <a:avLst/>
              <a:gdLst/>
              <a:ahLst/>
              <a:cxnLst/>
              <a:rect r="r" b="b" t="t" l="l"/>
              <a:pathLst>
                <a:path h="698927" w="698927">
                  <a:moveTo>
                    <a:pt x="168140" y="0"/>
                  </a:moveTo>
                  <a:lnTo>
                    <a:pt x="530786" y="0"/>
                  </a:lnTo>
                  <a:cubicBezTo>
                    <a:pt x="575380" y="0"/>
                    <a:pt x="618147" y="17715"/>
                    <a:pt x="649680" y="49247"/>
                  </a:cubicBezTo>
                  <a:cubicBezTo>
                    <a:pt x="681212" y="80780"/>
                    <a:pt x="698927" y="123547"/>
                    <a:pt x="698927" y="168140"/>
                  </a:cubicBezTo>
                  <a:lnTo>
                    <a:pt x="698927" y="530786"/>
                  </a:lnTo>
                  <a:cubicBezTo>
                    <a:pt x="698927" y="623648"/>
                    <a:pt x="623648" y="698927"/>
                    <a:pt x="530786" y="698927"/>
                  </a:cubicBezTo>
                  <a:lnTo>
                    <a:pt x="168140" y="698927"/>
                  </a:lnTo>
                  <a:cubicBezTo>
                    <a:pt x="75279" y="698927"/>
                    <a:pt x="0" y="623648"/>
                    <a:pt x="0" y="530786"/>
                  </a:cubicBezTo>
                  <a:lnTo>
                    <a:pt x="0" y="168140"/>
                  </a:lnTo>
                  <a:cubicBezTo>
                    <a:pt x="0" y="75279"/>
                    <a:pt x="75279" y="0"/>
                    <a:pt x="168140" y="0"/>
                  </a:cubicBezTo>
                  <a:close/>
                </a:path>
              </a:pathLst>
            </a:custGeom>
            <a:solidFill>
              <a:srgbClr val="044E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698927" cy="74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9"/>
                </a:lnSpc>
              </a:pPr>
              <a:r>
                <a:rPr lang="en-US" sz="225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KAR/ZARAR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5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850061" y="633531"/>
            <a:ext cx="643793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04" y="7700885"/>
            <a:ext cx="2018792" cy="2018792"/>
          </a:xfrm>
          <a:custGeom>
            <a:avLst/>
            <a:gdLst/>
            <a:ahLst/>
            <a:cxnLst/>
            <a:rect r="r" b="b" t="t" l="l"/>
            <a:pathLst>
              <a:path h="2018792" w="2018792">
                <a:moveTo>
                  <a:pt x="0" y="0"/>
                </a:moveTo>
                <a:lnTo>
                  <a:pt x="2018792" y="0"/>
                </a:lnTo>
                <a:lnTo>
                  <a:pt x="2018792" y="2018793"/>
                </a:lnTo>
                <a:lnTo>
                  <a:pt x="0" y="2018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8472" y="5143500"/>
            <a:ext cx="8079528" cy="8079528"/>
          </a:xfrm>
          <a:custGeom>
            <a:avLst/>
            <a:gdLst/>
            <a:ahLst/>
            <a:cxnLst/>
            <a:rect r="r" b="b" t="t" l="l"/>
            <a:pathLst>
              <a:path h="8079528" w="8079528">
                <a:moveTo>
                  <a:pt x="0" y="0"/>
                </a:moveTo>
                <a:lnTo>
                  <a:pt x="8079528" y="0"/>
                </a:lnTo>
                <a:lnTo>
                  <a:pt x="8079528" y="8079528"/>
                </a:lnTo>
                <a:lnTo>
                  <a:pt x="0" y="807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4330" y="2290244"/>
            <a:ext cx="13059340" cy="241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Teşekkürler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7917" y="5076825"/>
            <a:ext cx="5492166" cy="67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6"/>
              </a:lnSpc>
              <a:spcBef>
                <a:spcPct val="0"/>
              </a:spcBef>
            </a:pPr>
            <a:r>
              <a:rPr lang="en-US" sz="403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Şimdi Demo Zamanı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DAGNWwFvR5w</dc:identifier>
  <dcterms:modified xsi:type="dcterms:W3CDTF">2011-08-01T06:04:30Z</dcterms:modified>
  <cp:revision>1</cp:revision>
  <dc:title>TRUSTEX PİS YEDİLİ</dc:title>
</cp:coreProperties>
</file>